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7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7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85" d="100"/>
          <a:sy n="85" d="100"/>
        </p:scale>
        <p:origin x="90" y="5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64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936102" y="977729"/>
            <a:ext cx="6118484" cy="529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1269416" y="2213033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1167840" y="1218317"/>
            <a:ext cx="5902510" cy="422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University Center at MCC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284336" y="2016991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05662"/>
            <a:ext cx="448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https://www.mclennan.edu/uc/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EE4ADA-1F3E-414D-A556-6D37F773D690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75F7B61-C77E-42ED-9E26-70DAAD4A718E}"/>
              </a:ext>
            </a:extLst>
          </p:cNvPr>
          <p:cNvSpPr txBox="1">
            <a:spLocks/>
          </p:cNvSpPr>
          <p:nvPr/>
        </p:nvSpPr>
        <p:spPr>
          <a:xfrm>
            <a:off x="1314984" y="2303513"/>
            <a:ext cx="5608221" cy="37665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Earn a bachelors or graduate degree at one of MCC’s University Center partners: 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Tarleton State University or 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Texas Tech University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Get advised, take courses, and benefit from all the same free resources on the MCC campus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Live and work in Waco while attending one of the MCC University Center partners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Location: Michaelis Academic Center (MAC), First Floor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AEFDE-0D93-41CF-9D29-EE71AC96E5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7563" y="952758"/>
            <a:ext cx="3219716" cy="417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434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457</TotalTime>
  <Words>90</Words>
  <Application>Microsoft Office PowerPoint</Application>
  <PresentationFormat>Widescreen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28</cp:revision>
  <dcterms:created xsi:type="dcterms:W3CDTF">2023-10-02T14:19:34Z</dcterms:created>
  <dcterms:modified xsi:type="dcterms:W3CDTF">2023-10-06T20:43:47Z</dcterms:modified>
</cp:coreProperties>
</file>