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7" r:id="rId2"/>
    <p:sldId id="285" r:id="rId3"/>
    <p:sldId id="279" r:id="rId4"/>
    <p:sldId id="265" r:id="rId5"/>
    <p:sldId id="282" r:id="rId6"/>
    <p:sldId id="291" r:id="rId7"/>
    <p:sldId id="258" r:id="rId8"/>
    <p:sldId id="281" r:id="rId9"/>
    <p:sldId id="286" r:id="rId10"/>
    <p:sldId id="280" r:id="rId11"/>
    <p:sldId id="290" r:id="rId12"/>
    <p:sldId id="283" r:id="rId13"/>
    <p:sldId id="287" r:id="rId14"/>
    <p:sldId id="288" r:id="rId15"/>
    <p:sldId id="289" r:id="rId16"/>
    <p:sldId id="292" r:id="rId17"/>
    <p:sldId id="284" r:id="rId18"/>
    <p:sldId id="25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0C582935-C5E9-AE4D-B690-DFF28AB439C9}">
          <p14:sldIdLst>
            <p14:sldId id="257"/>
            <p14:sldId id="285"/>
            <p14:sldId id="279"/>
            <p14:sldId id="265"/>
            <p14:sldId id="282"/>
            <p14:sldId id="291"/>
            <p14:sldId id="258"/>
            <p14:sldId id="281"/>
            <p14:sldId id="286"/>
            <p14:sldId id="280"/>
            <p14:sldId id="290"/>
            <p14:sldId id="283"/>
            <p14:sldId id="287"/>
            <p14:sldId id="288"/>
            <p14:sldId id="289"/>
            <p14:sldId id="292"/>
            <p14:sldId id="284"/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3366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1" autoAdjust="0"/>
    <p:restoredTop sz="94692"/>
  </p:normalViewPr>
  <p:slideViewPr>
    <p:cSldViewPr snapToGrid="0" snapToObjects="1">
      <p:cViewPr varScale="1">
        <p:scale>
          <a:sx n="103" d="100"/>
          <a:sy n="103" d="100"/>
        </p:scale>
        <p:origin x="120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39" d="100"/>
          <a:sy n="139" d="100"/>
        </p:scale>
        <p:origin x="4704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97AB0-AD68-284E-BC71-D8898F66ED39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18B14-83F3-1C41-A225-B95F5242730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810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0873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9068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682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964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879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6884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34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651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701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520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30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273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732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001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374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18B14-83F3-1C41-A225-B95F5242730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375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96A23-06C8-E84B-8641-4C5A656AA3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C788B3-137A-AB48-9FAD-7D58DA8665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E6B625-A103-934B-9D21-D48F6633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0527B4-F56C-8541-8B68-1EDA76980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E35B5-F8C8-DC4A-BEDB-92C5E4753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01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DF10F-2FF0-CE49-BAA3-1B3983ABA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BB9CAC-9A86-5045-8556-4AE30DCF15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E3375-CDA8-874C-89AF-55AEA695C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59B42-E2C8-5144-A7EC-43DC0F02A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8DB5D-4758-E348-8112-714BE3C76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182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BC4518-F91F-1A42-8332-7414AA825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AE8234-0641-B742-B0B0-5A5ECFB2DB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01F71-CD93-3E4E-A144-076C982A3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F757BD-55A3-9D4A-B0DB-B5C437E92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01C89-1E1B-1442-972C-3DDE73682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32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518BC-4663-0D4C-AE76-BE9727FA4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DAA4A-2A49-0241-B21E-011522672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BB91B-49EF-CA45-9ED9-E5DDFEE29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F9A90-150A-B54F-9A02-D734CB457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5110E0-3D27-9842-A1C9-1EF81687A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7277637-C8BF-EC43-B21E-0DA77807489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20938" y="284163"/>
            <a:ext cx="914400" cy="91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22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84C50-B5B2-6942-96AA-8C5A82199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721465-48F0-464D-8AFE-95E6FC520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634F9-544C-C845-9487-01A7EDC02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4A3C1-26DF-CB42-9A68-B39C5098B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5F1AE-E0F0-7E4F-834F-31BD53E54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241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963F8-B489-BC43-91B2-9140ACD88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5E9A0-57E6-2A46-9AD8-46D58A84D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F70FCD-EEB8-C143-AFA0-35AF20F80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84D564-34AF-924A-8A00-C040CA424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115F80-2FC3-E847-9294-003C82F6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EAD6F-207D-4949-AB8B-EC26A6B39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118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79DB5-211B-274D-B9BA-46708FC2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80EEB-1301-5542-B6F9-06918B9BE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453996-EB29-AA42-BF06-E28DDFD86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2708B6-8207-C44C-B08E-5B048EBC42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7AE3D4-C638-DE4B-ABB2-30A4A18F21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68839-24D0-9E49-9B27-A516B9FBF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75416A-C8DE-3542-8EB2-345BBC9E2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D3EC94-5DC3-4944-BDC3-82CC7AA90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858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19C05-07BA-5342-AF54-200E5F94F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37D3FD-CD37-104B-BF42-80B6707C5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DCD75F-68ED-9749-B8D8-5CA2E99FD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3A2702-1F88-724B-A02F-6C6B1ED1C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17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B196A8-3C7F-404C-8899-8A072D142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1D9E6B-9850-114F-97AD-3142917FA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866799-C14E-8C4D-A357-273B3EB4D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351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CDD67-3D9A-5047-9E54-9D129CC49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40E99-9ECF-8745-9E31-FA39B03EC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AD77AB-7A79-254A-98B8-D0054C5DB1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2E9F9B-E4FB-2048-9BE1-9C4AF8C84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A9AA1-FE89-9A49-86F4-0EA27C64D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09561C-E87D-764E-889E-136FDB7D5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003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49432-D3E9-1342-9932-AFCBF55F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00D6F2-5338-E34C-9DBF-82950BA3A9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FB4837-F7D9-C946-8081-FB87DF59A7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F9520-6887-7849-9645-4D1FF391C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E9B707-F082-BD4E-BD4E-BFDB03AE4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C67B38-A25B-E441-9DF6-E877D6D7F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02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D180BD-7C46-C945-BFB8-1DA9C8E04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40F9-79DB-1B4C-B020-6681478B2B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3F9EA3-71C6-D646-ADB6-A2FBB26E8D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D6B25-40D9-CC4B-A48B-D6CC7F9B4E63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2B270-2561-6543-A774-B66867E33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F3821-4C1F-1D4D-B33B-0F7DFF07A9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3F2FF-B334-374C-97A0-22C73DD35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69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069AE12-0CB9-EE40-BE05-D8DBDC5FBAF9}"/>
              </a:ext>
            </a:extLst>
          </p:cNvPr>
          <p:cNvSpPr txBox="1"/>
          <p:nvPr/>
        </p:nvSpPr>
        <p:spPr>
          <a:xfrm>
            <a:off x="0" y="50502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MCC Student Resources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3FF091-4057-4B74-B44D-2E5A2B7F5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960" y="1987420"/>
            <a:ext cx="3498080" cy="453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38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52758"/>
            <a:ext cx="6118484" cy="5194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1122180"/>
            <a:ext cx="5902509" cy="6649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9: MCC SLC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1722219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205662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www.mclennan.edu/student-engagement/student-life/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3A4DEE-05B6-4054-8EA0-795F58A7F682}"/>
              </a:ext>
            </a:extLst>
          </p:cNvPr>
          <p:cNvSpPr txBox="1">
            <a:spLocks/>
          </p:cNvSpPr>
          <p:nvPr/>
        </p:nvSpPr>
        <p:spPr>
          <a:xfrm>
            <a:off x="1009769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MCC’s Student Life Center offers all sorts of free activities :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Pool, ping pong, board games, video games, hammocks, &amp; outdoor sports equipment 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Student organization meetings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Karaoke Wednesdays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Table-Top Tuesdays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Third Thursday Thoroughfare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700" b="1" dirty="0">
                <a:latin typeface="Century Gothic" panose="020B0502020202020204" pitchFamily="34" charset="0"/>
              </a:rPr>
              <a:t>Location: First Floor of the Student Services building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8C7918-EA53-4C3D-9F8B-1FF2D0D2F0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1807" y="705793"/>
            <a:ext cx="3471228" cy="449986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5B4921C-DF2F-4FBE-A3E8-F16B51560F92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</p:spTree>
    <p:extLst>
      <p:ext uri="{BB962C8B-B14F-4D97-AF65-F5344CB8AC3E}">
        <p14:creationId xmlns:p14="http://schemas.microsoft.com/office/powerpoint/2010/main" val="2928350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800206" y="887064"/>
            <a:ext cx="5902509" cy="429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10: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Financial Aid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1941388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420267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www.mclennan.edu/financial-aid/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3A4DEE-05B6-4054-8EA0-795F58A7F682}"/>
              </a:ext>
            </a:extLst>
          </p:cNvPr>
          <p:cNvSpPr txBox="1">
            <a:spLocks/>
          </p:cNvSpPr>
          <p:nvPr/>
        </p:nvSpPr>
        <p:spPr>
          <a:xfrm>
            <a:off x="1009769" y="2096655"/>
            <a:ext cx="5608221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Find out about the types of financial aid available and how to apply for financial assistance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Ask about scholarships, grants, loans, work-study opportunities and other programs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Receive help submitting the FAFSA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Submit required documents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Ask questions about your financial aid package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latin typeface="Century Gothic" panose="020B0502020202020204" pitchFamily="34" charset="0"/>
              </a:rPr>
              <a:t>Location: Second floor of the Administration building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AEE08C-3E1F-4A63-BE3D-3A2312C48D15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3B2ED8-A20E-439E-8E1C-61C22397CE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4378" y="625414"/>
            <a:ext cx="3672933" cy="476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69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2157178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Paulanne’s Pantry is a self-serve food resource where students may choose food items based on household needs.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Schedule an appointment online.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Food as well as personal care items, baby hygiene items, shelf-stable milk, canned vegetables, cereal, pasta, etc. available.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latin typeface="Century Gothic" panose="020B0502020202020204" pitchFamily="34" charset="0"/>
              </a:rPr>
              <a:t>Location: Student Services building, Second Floor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952758"/>
            <a:ext cx="5902510" cy="4226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11: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Food Pantry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24689" y="1970336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05662"/>
            <a:ext cx="4487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www.mclennan.edu/campus-resource-guide/food-pantry.html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EE4ADA-1F3E-414D-A556-6D37F773D690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77D754-980B-4C20-A2F7-3CFC8F4FED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0639" y="768092"/>
            <a:ext cx="3413563" cy="442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7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96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2243264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Easily transfer your MCC credits to one of our University Center partners: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Tarleton State University or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Texas Tech University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Earn a Bachelor’s or even a Master’s through the University Center partners while living and working in Waco and attending classes on the MCC campus.</a:t>
            </a:r>
          </a:p>
          <a:p>
            <a:pPr>
              <a:spcBef>
                <a:spcPts val="1200"/>
              </a:spcBef>
            </a:pPr>
            <a:endParaRPr lang="en-US" sz="18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en-US" sz="1800" b="1" dirty="0">
                <a:latin typeface="Century Gothic" panose="020B0502020202020204" pitchFamily="34" charset="0"/>
              </a:rPr>
              <a:t>Location: MAC building, First Floor</a:t>
            </a:r>
          </a:p>
          <a:p>
            <a:pPr algn="ctr">
              <a:spcBef>
                <a:spcPts val="1200"/>
              </a:spcBef>
            </a:pP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254-299-8882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endParaRPr lang="en-US" sz="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952758"/>
            <a:ext cx="5902510" cy="4226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12: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University Center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24689" y="2016991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05662"/>
            <a:ext cx="4487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https://www.mclennan.edu/uc/index.html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EE4ADA-1F3E-414D-A556-6D37F773D690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9A1C14-E1CF-4CFF-A0A0-DD3DE15CDE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8948" y="680315"/>
            <a:ext cx="3490882" cy="452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34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800206" y="887064"/>
            <a:ext cx="5902509" cy="429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13: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Highlander Central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1941388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420267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www.mclennan.edu/highlander-central/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3A4DEE-05B6-4054-8EA0-795F58A7F682}"/>
              </a:ext>
            </a:extLst>
          </p:cNvPr>
          <p:cNvSpPr txBox="1">
            <a:spLocks/>
          </p:cNvSpPr>
          <p:nvPr/>
        </p:nvSpPr>
        <p:spPr>
          <a:xfrm>
            <a:off x="1009769" y="2096655"/>
            <a:ext cx="5608221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Got questions? Highlander Central is your one-stop shop for all questions related to: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Registering for Classes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Financial Aid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Student Records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MCC programs and services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much more!</a:t>
            </a: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latin typeface="Century Gothic" panose="020B0502020202020204" pitchFamily="34" charset="0"/>
              </a:rPr>
              <a:t>Location: Enrollment Services Center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AEE08C-3E1F-4A63-BE3D-3A2312C48D15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AD8FB9-CE49-4FE1-B3EE-1912FCA0F8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8189" y="815982"/>
            <a:ext cx="3458464" cy="448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59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96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2243264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endParaRPr lang="en-US" sz="16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952758"/>
            <a:ext cx="5902510" cy="4226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14: Advising &amp; Registration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24689" y="2016991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70976"/>
            <a:ext cx="4487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https://www.mclennan.edu/advising/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EE4ADA-1F3E-414D-A556-6D37F773D690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DD8CA8-4DBA-4170-81D8-FCA7A479A0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0123" y="908842"/>
            <a:ext cx="3314595" cy="429682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7321517-B809-43AC-BD2A-A94B6A2B1E21}"/>
              </a:ext>
            </a:extLst>
          </p:cNvPr>
          <p:cNvSpPr txBox="1">
            <a:spLocks/>
          </p:cNvSpPr>
          <p:nvPr/>
        </p:nvSpPr>
        <p:spPr>
          <a:xfrm>
            <a:off x="1009769" y="2096655"/>
            <a:ext cx="5608221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6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Get advising via Zoom or in-person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6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Discuss your graduation requirements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6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 advised on the best courses for you to register for each semester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6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Receive student-centered educational plans that fit your career and life goals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6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Receive advice on the type of course format that best works for you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latin typeface="Century Gothic" panose="020B0502020202020204" pitchFamily="34" charset="0"/>
              </a:rPr>
              <a:t>Location: Student Services building, Second Floor</a:t>
            </a:r>
          </a:p>
        </p:txBody>
      </p:sp>
    </p:spTree>
    <p:extLst>
      <p:ext uri="{BB962C8B-B14F-4D97-AF65-F5344CB8AC3E}">
        <p14:creationId xmlns:p14="http://schemas.microsoft.com/office/powerpoint/2010/main" val="3024169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800206" y="1067288"/>
            <a:ext cx="5902509" cy="429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15: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Final Exam Schedules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2097176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420267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www.mclennan.edu/dates/finals/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AEE08C-3E1F-4A63-BE3D-3A2312C48D15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63D25C-6B6E-49DD-9F9D-5A2A3F4C5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6634" y="702298"/>
            <a:ext cx="3639472" cy="471796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3CF1AAF-DBD4-4268-A7BD-1A9C1EEA0561}"/>
              </a:ext>
            </a:extLst>
          </p:cNvPr>
          <p:cNvSpPr txBox="1">
            <a:spLocks/>
          </p:cNvSpPr>
          <p:nvPr/>
        </p:nvSpPr>
        <p:spPr>
          <a:xfrm>
            <a:off x="1009769" y="2345390"/>
            <a:ext cx="5608221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Final exams are not always during your regularly scheduled class time.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will not have a regularly scheduled class during finals week.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Check your syllabus or ask your professor if you have questions.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also find the final exam schedule online.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897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800206" y="1135682"/>
            <a:ext cx="5902509" cy="429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16: Career Services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1764102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420267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www.mclennan.edu/advising/career-services.html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3A4DEE-05B6-4054-8EA0-795F58A7F682}"/>
              </a:ext>
            </a:extLst>
          </p:cNvPr>
          <p:cNvSpPr txBox="1">
            <a:spLocks/>
          </p:cNvSpPr>
          <p:nvPr/>
        </p:nvSpPr>
        <p:spPr>
          <a:xfrm>
            <a:off x="1029943" y="1883577"/>
            <a:ext cx="5608221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Career Services provides: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Career &amp; personality assessments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Resume assistance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Interview preparation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Online Job Search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Career Fairs &amp; Workshops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more!</a:t>
            </a: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latin typeface="Century Gothic" panose="020B0502020202020204" pitchFamily="34" charset="0"/>
              </a:rPr>
              <a:t>Location: Student Services building, Second Floor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AEE08C-3E1F-4A63-BE3D-3A2312C48D15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57476A-A849-46DD-991E-D566F4EEC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953" y="768092"/>
            <a:ext cx="3562936" cy="461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771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1871F6E-33CF-0C4B-9273-D2ED29FDF604}"/>
              </a:ext>
            </a:extLst>
          </p:cNvPr>
          <p:cNvSpPr txBox="1"/>
          <p:nvPr/>
        </p:nvSpPr>
        <p:spPr>
          <a:xfrm>
            <a:off x="0" y="1318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MCC Student Resources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BC672E-F221-468B-AC6F-E99A5F3E1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1889" y="1357364"/>
            <a:ext cx="2918851" cy="378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1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96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205704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Stay up-to-date with important emergency notifications by email and text with MCC’s MyAlert.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Sign up for MCC’s RAVE personal safety app, which provides: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Texting with MCC police in real time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Sharing location with officers during emergency calls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Submit anonymous tips through the app’s chat feature</a:t>
            </a:r>
            <a:endParaRPr lang="en-US" sz="17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Contact MCC’s Police Department Student Services building, First Floor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952758"/>
            <a:ext cx="5902510" cy="4226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1: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Emergency Notifications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24689" y="2016991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05662"/>
            <a:ext cx="4487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https://www.mclennan.edu/alerts/index.html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EE4ADA-1F3E-414D-A556-6D37F773D690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BE9D23-186C-4CB6-B55C-6DDD48E97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2034" y="583426"/>
            <a:ext cx="3505277" cy="45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089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52758"/>
            <a:ext cx="6118484" cy="5194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2243264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Account &amp; Password help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Brightspace assistance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Computer System Recommendations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 Office 365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Microsoft Support Resources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much more!</a:t>
            </a:r>
          </a:p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Location: Learning Technology Center, Room 210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952758"/>
            <a:ext cx="5902510" cy="8063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2: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Technology Help Desk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2059176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05662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www.mclennan.edu/tech-support/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21012E-060E-4351-8FE4-B587CDA0F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2412" y="826474"/>
            <a:ext cx="3330018" cy="431681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BBA9F91-1937-411A-959E-6D15E16FD265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</p:spTree>
    <p:extLst>
      <p:ext uri="{BB962C8B-B14F-4D97-AF65-F5344CB8AC3E}">
        <p14:creationId xmlns:p14="http://schemas.microsoft.com/office/powerpoint/2010/main" val="2089016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52758"/>
            <a:ext cx="6118484" cy="5194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1122180"/>
            <a:ext cx="5902509" cy="6649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3: Tutoring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1722219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205662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www.mclennan.edu/academic-support-and-tutoring/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3A4DEE-05B6-4054-8EA0-795F58A7F682}"/>
              </a:ext>
            </a:extLst>
          </p:cNvPr>
          <p:cNvSpPr txBox="1">
            <a:spLocks/>
          </p:cNvSpPr>
          <p:nvPr/>
        </p:nvSpPr>
        <p:spPr>
          <a:xfrm>
            <a:off x="1060593" y="20662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Essay/Writing Help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Math &amp; Accounting assistance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Content support &amp; tutoring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Printing &amp; study rooms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Free presentations &amp; workshops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much more!</a:t>
            </a:r>
          </a:p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Location: Learning Commons in the Learning Technology Center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6D331C-11B3-4CA8-A2A9-9610F2F22D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2326" y="707138"/>
            <a:ext cx="3470191" cy="449852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1BEBAC-B42B-4D37-A65E-26B8E45CA40B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</p:spTree>
    <p:extLst>
      <p:ext uri="{BB962C8B-B14F-4D97-AF65-F5344CB8AC3E}">
        <p14:creationId xmlns:p14="http://schemas.microsoft.com/office/powerpoint/2010/main" val="323198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4" y="952758"/>
            <a:ext cx="5902509" cy="429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4: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Campus Resources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996305" y="2005286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420267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www.mclennan.edu/campus-resource-guide/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3A4DEE-05B6-4054-8EA0-795F58A7F682}"/>
              </a:ext>
            </a:extLst>
          </p:cNvPr>
          <p:cNvSpPr txBox="1">
            <a:spLocks/>
          </p:cNvSpPr>
          <p:nvPr/>
        </p:nvSpPr>
        <p:spPr>
          <a:xfrm>
            <a:off x="1029943" y="2083558"/>
            <a:ext cx="5608221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Campus Resources Education Web (CREW) connects students to resources &amp; services on- and off-campus for: 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Academics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Finances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Healthcare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Transportation</a:t>
            </a:r>
          </a:p>
          <a:p>
            <a:pPr marL="342900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And more!</a:t>
            </a: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latin typeface="Century Gothic" panose="020B0502020202020204" pitchFamily="34" charset="0"/>
              </a:rPr>
              <a:t>Location: Student Services building, Second Floor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AEE08C-3E1F-4A63-BE3D-3A2312C48D15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7A8AB7-32ED-42C5-B201-100304643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765" y="667804"/>
            <a:ext cx="3565312" cy="462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68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96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2243264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endParaRPr lang="en-US" sz="16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952758"/>
            <a:ext cx="5902510" cy="4226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5: </a:t>
            </a:r>
            <a:br>
              <a:rPr lang="en-US" sz="32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2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Scholarships &amp; Grants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24689" y="2016991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70976"/>
            <a:ext cx="448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www.mclennan.edu/foundation/scholarships-and-resources/index.html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EE4ADA-1F3E-414D-A556-6D37F773D690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321517-B809-43AC-BD2A-A94B6A2B1E21}"/>
              </a:ext>
            </a:extLst>
          </p:cNvPr>
          <p:cNvSpPr txBox="1">
            <a:spLocks/>
          </p:cNvSpPr>
          <p:nvPr/>
        </p:nvSpPr>
        <p:spPr>
          <a:xfrm>
            <a:off x="908193" y="2096655"/>
            <a:ext cx="5917430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MCC’s Foundation awards approximately 400 scholarships each year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Scholarship applications are accepted </a:t>
            </a:r>
          </a:p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Dec. 1 – Jan. 15 </a:t>
            </a:r>
          </a:p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May 1 – May 15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the following academic year</a:t>
            </a:r>
          </a:p>
          <a:p>
            <a:pPr marL="344488" indent="-344488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Emergency grants through the MCC Foundation are awarded to students who encounter unexpected events or circumstances like loss of job, car repairs, unforeseen medical expenses, etc.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200" b="1" dirty="0">
                <a:latin typeface="Century Gothic" panose="020B0502020202020204" pitchFamily="34" charset="0"/>
              </a:rPr>
              <a:t>Location: McLennan House, Corner of Powell Drive &amp; Mockingbird Lane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36BF7D-018D-4E0D-A97A-C944CDE3A7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4094" y="781379"/>
            <a:ext cx="3444595" cy="446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32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51691"/>
            <a:ext cx="6118484" cy="5195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1122180"/>
            <a:ext cx="5902510" cy="6649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6: Library Services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1722219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05662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www.mclennan.edu/library/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F5A813-06D5-4E09-984C-DB8D289EB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651" y="951691"/>
            <a:ext cx="3281541" cy="425397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5B8DF8C-F571-42AA-9C0F-3B42D7E2786A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66B68C8-52B8-48AE-B134-4B74BC3C8CEE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Book and Technology checkouts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Full text research databases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Study Rooms available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Print/Copy/Scan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Develop your research skills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Study Skills assistance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And much more!</a:t>
            </a:r>
          </a:p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Location: Learning Commons in the Learning Technology Center</a:t>
            </a:r>
          </a:p>
        </p:txBody>
      </p:sp>
    </p:spTree>
    <p:extLst>
      <p:ext uri="{BB962C8B-B14F-4D97-AF65-F5344CB8AC3E}">
        <p14:creationId xmlns:p14="http://schemas.microsoft.com/office/powerpoint/2010/main" val="2477338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2157178"/>
            <a:ext cx="570721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Success Coaches meet with students one-on-one to help you develop your strengths, discover new resources, and come up with a plan to reach your goals.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Benefits of coaching: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Greater academic success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 system</a:t>
            </a:r>
          </a:p>
          <a:p>
            <a:pPr marL="800100" lvl="1" indent="-342900">
              <a:spcBef>
                <a:spcPts val="1200"/>
              </a:spcBef>
              <a:buBlip>
                <a:blip r:embed="rId4"/>
              </a:buBlip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Connection to on-campus and off-campus resources</a:t>
            </a:r>
          </a:p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Location: Student Services building, Second Floor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908193" y="952758"/>
            <a:ext cx="5902510" cy="4226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7: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Success Coaches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24689" y="1970336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5B313-DA9C-A140-A96F-2936212E1BD9}"/>
              </a:ext>
            </a:extLst>
          </p:cNvPr>
          <p:cNvSpPr txBox="1"/>
          <p:nvPr/>
        </p:nvSpPr>
        <p:spPr>
          <a:xfrm>
            <a:off x="7073463" y="5205662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www.mclennan.edu/successcoaching/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0DD0D5-BE29-48E5-966B-E08EC98A87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5040" y="821094"/>
            <a:ext cx="3264762" cy="42322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6EE4ADA-1F3E-414D-A556-6D37F773D690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</p:spTree>
    <p:extLst>
      <p:ext uri="{BB962C8B-B14F-4D97-AF65-F5344CB8AC3E}">
        <p14:creationId xmlns:p14="http://schemas.microsoft.com/office/powerpoint/2010/main" val="1578143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6D8F5B-BA45-9948-B54A-BBDC48E3D395}"/>
              </a:ext>
            </a:extLst>
          </p:cNvPr>
          <p:cNvSpPr/>
          <p:nvPr/>
        </p:nvSpPr>
        <p:spPr>
          <a:xfrm>
            <a:off x="692219" y="912851"/>
            <a:ext cx="6118484" cy="5234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52BE05-5DD0-F543-814D-DF3138EF3679}"/>
              </a:ext>
            </a:extLst>
          </p:cNvPr>
          <p:cNvSpPr txBox="1">
            <a:spLocks/>
          </p:cNvSpPr>
          <p:nvPr/>
        </p:nvSpPr>
        <p:spPr>
          <a:xfrm>
            <a:off x="908193" y="1913839"/>
            <a:ext cx="5608221" cy="4031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700" dirty="0">
              <a:latin typeface="Century Gothic" panose="020B0502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E4ED00E-6D8F-EC4A-9A45-7CE29BD73876}"/>
              </a:ext>
            </a:extLst>
          </p:cNvPr>
          <p:cNvSpPr txBox="1">
            <a:spLocks/>
          </p:cNvSpPr>
          <p:nvPr/>
        </p:nvSpPr>
        <p:spPr>
          <a:xfrm>
            <a:off x="800206" y="887064"/>
            <a:ext cx="5902509" cy="429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Week 8: </a:t>
            </a:r>
            <a:b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003366"/>
                </a:solidFill>
                <a:latin typeface="Century Gothic" panose="020B0502020202020204" pitchFamily="34" charset="0"/>
              </a:rPr>
              <a:t>Counseling Center</a:t>
            </a:r>
          </a:p>
          <a:p>
            <a:endParaRPr lang="en-US" sz="3600" b="1" dirty="0">
              <a:solidFill>
                <a:srgbClr val="003366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48DBB3-DBCC-C24A-AFDF-524C3C9CD1D9}"/>
              </a:ext>
            </a:extLst>
          </p:cNvPr>
          <p:cNvSpPr/>
          <p:nvPr/>
        </p:nvSpPr>
        <p:spPr>
          <a:xfrm>
            <a:off x="1009769" y="1941388"/>
            <a:ext cx="5800934" cy="64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30B5-0E00-4FF2-9D30-5D738E567803}"/>
              </a:ext>
            </a:extLst>
          </p:cNvPr>
          <p:cNvSpPr txBox="1"/>
          <p:nvPr/>
        </p:nvSpPr>
        <p:spPr>
          <a:xfrm>
            <a:off x="7073463" y="5420267"/>
            <a:ext cx="448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www.mclennan.edu/counseling/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3A4DEE-05B6-4054-8EA0-795F58A7F682}"/>
              </a:ext>
            </a:extLst>
          </p:cNvPr>
          <p:cNvSpPr txBox="1">
            <a:spLocks/>
          </p:cNvSpPr>
          <p:nvPr/>
        </p:nvSpPr>
        <p:spPr>
          <a:xfrm>
            <a:off x="1009769" y="2096655"/>
            <a:ext cx="5608221" cy="3951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MCC Student Counseling Center provides free, confidential, individual, group, crisis, and mental health counseling for all currently enrolled MCC and UC students.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Counseling sessions available in-person or via Zoom.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Counseling sessions last 50 minutes.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Provided by licensed mental health professionals employed by MCC and graduate interns from Tarleton State University. </a:t>
            </a:r>
          </a:p>
          <a:p>
            <a:pPr>
              <a:lnSpc>
                <a:spcPct val="100000"/>
              </a:lnSpc>
            </a:pPr>
            <a:endParaRPr lang="en-US" sz="17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latin typeface="Century Gothic" panose="020B0502020202020204" pitchFamily="34" charset="0"/>
              </a:rPr>
              <a:t>Location: Wellness &amp; Fitness Building, Room 101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AEE08C-3E1F-4A63-BE3D-3A2312C48D15}"/>
              </a:ext>
            </a:extLst>
          </p:cNvPr>
          <p:cNvSpPr/>
          <p:nvPr/>
        </p:nvSpPr>
        <p:spPr>
          <a:xfrm>
            <a:off x="1024689" y="583426"/>
            <a:ext cx="545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FREE resources for MCC and University Center Students!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1EC302-2E7B-403B-BDC4-2E9D631400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933" y="768092"/>
            <a:ext cx="3564976" cy="462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86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cLennan Template" id="{F67CD462-AE64-4116-8DAB-7D7D573EE208}" vid="{B02AA722-900D-46CA-A363-41AD0F08A1E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Just in Time Resource Week 6 Campus Resource Guide</Template>
  <TotalTime>512</TotalTime>
  <Words>1171</Words>
  <Application>Microsoft Office PowerPoint</Application>
  <PresentationFormat>Widescreen</PresentationFormat>
  <Paragraphs>182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Elliott</dc:creator>
  <cp:lastModifiedBy>Lisa Elliott</cp:lastModifiedBy>
  <cp:revision>32</cp:revision>
  <dcterms:created xsi:type="dcterms:W3CDTF">2023-10-02T14:19:34Z</dcterms:created>
  <dcterms:modified xsi:type="dcterms:W3CDTF">2024-01-12T19:47:46Z</dcterms:modified>
</cp:coreProperties>
</file>