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5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65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52758"/>
            <a:ext cx="6118484" cy="519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122180"/>
            <a:ext cx="5902509" cy="6649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rgbClr val="003366"/>
                </a:solidFill>
                <a:latin typeface="Century Gothic" panose="020B0502020202020204" pitchFamily="34" charset="0"/>
              </a:rPr>
              <a:t>Tutoring</a:t>
            </a:r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722219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205662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www.mclennan.edu/academic-support-and-tutoring/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60593" y="20662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Essay/Writing Help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Math &amp; Accounting assistance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Content support &amp; tutoring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Printing &amp; study rooms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Free presentations &amp; workshops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much more!</a:t>
            </a:r>
          </a:p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Location: Learning Commons in the Learning Technology Center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6D331C-11B3-4CA8-A2A9-9610F2F22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2326" y="707138"/>
            <a:ext cx="3470191" cy="44985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F1BEBAC-B42B-4D37-A65E-26B8E45CA40B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</p:spTree>
    <p:extLst>
      <p:ext uri="{BB962C8B-B14F-4D97-AF65-F5344CB8AC3E}">
        <p14:creationId xmlns:p14="http://schemas.microsoft.com/office/powerpoint/2010/main" val="323198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55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2023-10-06T20:15:36Z</dcterms:modified>
</cp:coreProperties>
</file>