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8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0C582935-C5E9-AE4D-B690-DFF28AB439C9}">
          <p14:sldIdLst>
            <p14:sldId id="286"/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3366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1" autoAdjust="0"/>
    <p:restoredTop sz="94692"/>
  </p:normalViewPr>
  <p:slideViewPr>
    <p:cSldViewPr snapToGrid="0" snapToObjects="1">
      <p:cViewPr varScale="1">
        <p:scale>
          <a:sx n="60" d="100"/>
          <a:sy n="60" d="100"/>
        </p:scale>
        <p:origin x="62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39" d="100"/>
          <a:sy n="139" d="100"/>
        </p:scale>
        <p:origin x="4704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97AB0-AD68-284E-BC71-D8898F66ED39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18B14-83F3-1C41-A225-B95F524273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810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918B14-83F3-1C41-A225-B95F5242730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374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96A23-06C8-E84B-8641-4C5A656AA3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C788B3-137A-AB48-9FAD-7D58DA8665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6B625-A103-934B-9D21-D48F66331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527B4-F56C-8541-8B68-1EDA76980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E35B5-F8C8-DC4A-BEDB-92C5E4753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013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DF10F-2FF0-CE49-BAA3-1B3983ABA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BB9CAC-9A86-5045-8556-4AE30DCF15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DE3375-CDA8-874C-89AF-55AEA695C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59B42-E2C8-5144-A7EC-43DC0F02A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28DB5D-4758-E348-8112-714BE3C76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182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BC4518-F91F-1A42-8332-7414AA8259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AE8234-0641-B742-B0B0-5A5ECFB2DB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01F71-CD93-3E4E-A144-076C982A3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757BD-55A3-9D4A-B0DB-B5C437E92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101C89-1E1B-1442-972C-3DDE73682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320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518BC-4663-0D4C-AE76-BE9727FA4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DAA4A-2A49-0241-B21E-011522672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BB91B-49EF-CA45-9ED9-E5DDFEE29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AF9A90-150A-B54F-9A02-D734CB457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110E0-3D27-9842-A1C9-1EF81687A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7277637-C8BF-EC43-B21E-0DA77807489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420938" y="284163"/>
            <a:ext cx="914400" cy="914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225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84C50-B5B2-6942-96AA-8C5A82199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721465-48F0-464D-8AFE-95E6FC520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634F9-544C-C845-9487-01A7EDC02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4A3C1-26DF-CB42-9A68-B39C5098B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45F1AE-E0F0-7E4F-834F-31BD53E54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241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963F8-B489-BC43-91B2-9140ACD88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E9A0-57E6-2A46-9AD8-46D58A84D9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F70FCD-EEB8-C143-AFA0-35AF20F803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84D564-34AF-924A-8A00-C040CA424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115F80-2FC3-E847-9294-003C82F6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EAD6F-207D-4949-AB8B-EC26A6B39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118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79DB5-211B-274D-B9BA-46708FC2A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80EEB-1301-5542-B6F9-06918B9BE8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453996-EB29-AA42-BF06-E28DDFD869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2708B6-8207-C44C-B08E-5B048EBC42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7AE3D4-C638-DE4B-ABB2-30A4A18F21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768839-24D0-9E49-9B27-A516B9FBF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75416A-C8DE-3542-8EB2-345BBC9E2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D3EC94-5DC3-4944-BDC3-82CC7AA90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85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19C05-07BA-5342-AF54-200E5F94F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37D3FD-CD37-104B-BF42-80B6707C5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DCD75F-68ED-9749-B8D8-5CA2E99FD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3A2702-1F88-724B-A02F-6C6B1ED1C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717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B196A8-3C7F-404C-8899-8A072D142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1D9E6B-9850-114F-97AD-3142917FA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866799-C14E-8C4D-A357-273B3EB4D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351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CDD67-3D9A-5047-9E54-9D129CC49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C40E99-9ECF-8745-9E31-FA39B03EC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AD77AB-7A79-254A-98B8-D0054C5DB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2E9F9B-E4FB-2048-9BE1-9C4AF8C84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3A9AA1-FE89-9A49-86F4-0EA27C64D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09561C-E87D-764E-889E-136FDB7D5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003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49432-D3E9-1342-9932-AFCBF55FE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00D6F2-5338-E34C-9DBF-82950BA3A9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FB4837-F7D9-C946-8081-FB87DF59A7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CF9520-6887-7849-9645-4D1FF391C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E9B707-F082-BD4E-BD4E-BFDB03AE4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C67B38-A25B-E441-9DF6-E877D6D7F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02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D180BD-7C46-C945-BFB8-1DA9C8E04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FC40F9-79DB-1B4C-B020-6681478B2B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F9EA3-71C6-D646-ADB6-A2FBB26E8D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D6B25-40D9-CC4B-A48B-D6CC7F9B4E63}" type="datetimeFigureOut">
              <a:rPr lang="en-US" smtClean="0"/>
              <a:t>1/12/2024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32B270-2561-6543-A774-B66867E330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F3821-4C1F-1D4D-B33B-0F7DFF07A9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3F2FF-B334-374C-97A0-22C73DD352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369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46D8F5B-BA45-9948-B54A-BBDC48E3D395}"/>
              </a:ext>
            </a:extLst>
          </p:cNvPr>
          <p:cNvSpPr/>
          <p:nvPr/>
        </p:nvSpPr>
        <p:spPr>
          <a:xfrm>
            <a:off x="692219" y="912851"/>
            <a:ext cx="6118484" cy="5234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2BE05-5DD0-F543-814D-DF3138EF3679}"/>
              </a:ext>
            </a:extLst>
          </p:cNvPr>
          <p:cNvSpPr txBox="1">
            <a:spLocks/>
          </p:cNvSpPr>
          <p:nvPr/>
        </p:nvSpPr>
        <p:spPr>
          <a:xfrm>
            <a:off x="908193" y="1913839"/>
            <a:ext cx="5608221" cy="40313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en-US" sz="1700" dirty="0">
              <a:latin typeface="Century Gothic" panose="020B0502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E4ED00E-6D8F-EC4A-9A45-7CE29BD73876}"/>
              </a:ext>
            </a:extLst>
          </p:cNvPr>
          <p:cNvSpPr txBox="1">
            <a:spLocks/>
          </p:cNvSpPr>
          <p:nvPr/>
        </p:nvSpPr>
        <p:spPr>
          <a:xfrm>
            <a:off x="862624" y="1197206"/>
            <a:ext cx="5902509" cy="42978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003366"/>
                </a:solidFill>
                <a:latin typeface="Century Gothic" panose="020B0502020202020204" pitchFamily="34" charset="0"/>
              </a:rPr>
              <a:t>Counseling Center</a:t>
            </a:r>
          </a:p>
          <a:p>
            <a:endParaRPr lang="en-US" sz="3600" b="1" dirty="0">
              <a:solidFill>
                <a:srgbClr val="003366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48DBB3-DBCC-C24A-AFDF-524C3C9CD1D9}"/>
              </a:ext>
            </a:extLst>
          </p:cNvPr>
          <p:cNvSpPr/>
          <p:nvPr/>
        </p:nvSpPr>
        <p:spPr>
          <a:xfrm>
            <a:off x="1009769" y="1941388"/>
            <a:ext cx="5800934" cy="648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9030B5-0E00-4FF2-9D30-5D738E567803}"/>
              </a:ext>
            </a:extLst>
          </p:cNvPr>
          <p:cNvSpPr txBox="1"/>
          <p:nvPr/>
        </p:nvSpPr>
        <p:spPr>
          <a:xfrm>
            <a:off x="7073463" y="5420267"/>
            <a:ext cx="4487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www.mclennan.edu/counseling/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73A4DEE-05B6-4054-8EA0-795F58A7F682}"/>
              </a:ext>
            </a:extLst>
          </p:cNvPr>
          <p:cNvSpPr txBox="1">
            <a:spLocks/>
          </p:cNvSpPr>
          <p:nvPr/>
        </p:nvSpPr>
        <p:spPr>
          <a:xfrm>
            <a:off x="1009769" y="2096655"/>
            <a:ext cx="5608221" cy="39514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MCC Student Counseling Center provides free, confidential, individual, group, crisis, and mental health counseling for all currently enrolled MCC and UC students.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Counseling sessions available in-person or via Zoom.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Counseling sessions last 50 minutes. 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Blip>
                <a:blip r:embed="rId4"/>
              </a:buBlip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Provided by licensed mental health professionals employed by MCC and graduate interns from Tarleton State University. </a:t>
            </a:r>
          </a:p>
          <a:p>
            <a:pPr>
              <a:lnSpc>
                <a:spcPct val="100000"/>
              </a:lnSpc>
            </a:pPr>
            <a:endParaRPr lang="en-US" sz="1800" b="1" dirty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800" b="1" dirty="0">
                <a:latin typeface="Century Gothic" panose="020B0502020202020204" pitchFamily="34" charset="0"/>
              </a:rPr>
              <a:t>Location: Wellness &amp; Fitness Building, Room 101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7AEE08C-3E1F-4A63-BE3D-3A2312C48D15}"/>
              </a:ext>
            </a:extLst>
          </p:cNvPr>
          <p:cNvSpPr/>
          <p:nvPr/>
        </p:nvSpPr>
        <p:spPr>
          <a:xfrm>
            <a:off x="1024689" y="583426"/>
            <a:ext cx="54535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FREE resources for MCC and University Center Students!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1EC302-2E7B-403B-BDC4-2E9D631400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4933" y="768092"/>
            <a:ext cx="3564976" cy="462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086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E069AE12-0CB9-EE40-BE05-D8DBDC5FBAF9}"/>
              </a:ext>
            </a:extLst>
          </p:cNvPr>
          <p:cNvSpPr txBox="1"/>
          <p:nvPr/>
        </p:nvSpPr>
        <p:spPr>
          <a:xfrm>
            <a:off x="0" y="505027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MCC Student Resources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3FF091-4057-4B74-B44D-2E5A2B7F5B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6960" y="1987420"/>
            <a:ext cx="3498080" cy="4534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238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Lennan Template" id="{F67CD462-AE64-4116-8DAB-7D7D573EE208}" vid="{B02AA722-900D-46CA-A363-41AD0F08A1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Just in Time Resource Week 6 Campus Resource Guide</Template>
  <TotalTime>443</TotalTime>
  <Words>91</Words>
  <Application>Microsoft Office PowerPoint</Application>
  <PresentationFormat>Widescreen</PresentationFormat>
  <Paragraphs>11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Elliott</dc:creator>
  <cp:lastModifiedBy>Lisa Elliott</cp:lastModifiedBy>
  <cp:revision>27</cp:revision>
  <dcterms:created xsi:type="dcterms:W3CDTF">2023-10-02T14:19:34Z</dcterms:created>
  <dcterms:modified xsi:type="dcterms:W3CDTF">2024-01-12T19:21:18Z</dcterms:modified>
</cp:coreProperties>
</file>