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2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2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0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4" y="1152727"/>
            <a:ext cx="5902509" cy="429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Campus Resources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996305" y="2005286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420267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www.mclennan.edu/campus-resource-guide/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29943" y="2083558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Campus Resources Education Web (CREW) connects students to resources &amp; services on- and off-campus for: 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Academics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Finances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Transportation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more!</a:t>
            </a: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Location: Student Services building, Second Floor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AEE08C-3E1F-4A63-BE3D-3A2312C48D1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7A8AB7-32ED-42C5-B201-100304643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4765" y="667804"/>
            <a:ext cx="3565312" cy="462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68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58</Words>
  <Application>Microsoft Office PowerPoint</Application>
  <PresentationFormat>Widescreen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2023-10-06T20:18:44Z</dcterms:modified>
</cp:coreProperties>
</file>