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3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3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8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157178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Paulanne’s Pantry is a self-serve food resource where students may choose food items based on household needs.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Schedule an appointment online.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Food as well as personal care items, baby hygiene items, shelf-stable milk, canned vegetables, cereal, pasta, etc. available.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Student Services building, Second Floor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275393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Food Pantry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24689" y="1970336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www.mclennan.edu/campus-resource-guide/food-pantry.html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77D754-980B-4C20-A2F7-3CFC8F4FE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0639" y="768092"/>
            <a:ext cx="3413563" cy="442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83</Words>
  <Application>Microsoft Office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2023-10-06T20:19:24Z</dcterms:modified>
</cp:coreProperties>
</file>