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5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85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087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12851"/>
            <a:ext cx="6118484" cy="529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205704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Stay up-to-date with important emergency notifications by email and text with MCC’s MyAlert. 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Sign up for MCC’s RAVE personal safety app, which provides:</a:t>
            </a:r>
          </a:p>
          <a:p>
            <a:pPr marL="800100" lvl="1" indent="-342900">
              <a:spcBef>
                <a:spcPts val="1200"/>
              </a:spcBef>
              <a:buBlip>
                <a:blip r:embed="rId4"/>
              </a:buBlip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Texting with MCC police in real time</a:t>
            </a:r>
          </a:p>
          <a:p>
            <a:pPr marL="800100" lvl="1" indent="-342900">
              <a:spcBef>
                <a:spcPts val="1200"/>
              </a:spcBef>
              <a:buBlip>
                <a:blip r:embed="rId4"/>
              </a:buBlip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Sharing location with officers during emergency calls</a:t>
            </a:r>
          </a:p>
          <a:p>
            <a:pPr marL="800100" lvl="1" indent="-342900">
              <a:spcBef>
                <a:spcPts val="1200"/>
              </a:spcBef>
              <a:buBlip>
                <a:blip r:embed="rId4"/>
              </a:buBlip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Submit anonymous tips through the app’s chat feature</a:t>
            </a:r>
            <a:endParaRPr lang="en-US" sz="1700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Contact MCC’s Police Department Student Services building, First Floor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908193" y="1233572"/>
            <a:ext cx="5902510" cy="4226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Emergency Notifications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24689" y="2016991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85B313-DA9C-A140-A96F-2936212E1BD9}"/>
              </a:ext>
            </a:extLst>
          </p:cNvPr>
          <p:cNvSpPr txBox="1"/>
          <p:nvPr/>
        </p:nvSpPr>
        <p:spPr>
          <a:xfrm>
            <a:off x="7073463" y="5205662"/>
            <a:ext cx="4487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https://www.mclennan.edu/alerts/index.html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EE4ADA-1F3E-414D-A556-6D37F773D690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BE9D23-186C-4CB6-B55C-6DDD48E97B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2034" y="583426"/>
            <a:ext cx="3505277" cy="454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08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871F6E-33CF-0C4B-9273-D2ED29FDF604}"/>
              </a:ext>
            </a:extLst>
          </p:cNvPr>
          <p:cNvSpPr txBox="1"/>
          <p:nvPr/>
        </p:nvSpPr>
        <p:spPr>
          <a:xfrm>
            <a:off x="0" y="131802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BC672E-F221-468B-AC6F-E99A5F3E1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889" y="1357364"/>
            <a:ext cx="2918851" cy="378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441</TotalTime>
  <Words>86</Words>
  <Application>Microsoft Office PowerPoint</Application>
  <PresentationFormat>Widescreen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2023-10-06T20:20:47Z</dcterms:modified>
</cp:coreProperties>
</file>