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9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9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88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9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243264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952758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rgbClr val="003366"/>
                </a:solidFill>
                <a:latin typeface="Century Gothic" panose="020B0502020202020204" pitchFamily="34" charset="0"/>
              </a:rPr>
              <a:t>Advising </a:t>
            </a:r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&amp; Registration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24689" y="2016991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70976"/>
            <a:ext cx="448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https://www.mclennan.edu/advising/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DD8CA8-4DBA-4170-81D8-FCA7A479A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0123" y="908842"/>
            <a:ext cx="3314595" cy="429682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7321517-B809-43AC-BD2A-A94B6A2B1E21}"/>
              </a:ext>
            </a:extLst>
          </p:cNvPr>
          <p:cNvSpPr txBox="1">
            <a:spLocks/>
          </p:cNvSpPr>
          <p:nvPr/>
        </p:nvSpPr>
        <p:spPr>
          <a:xfrm>
            <a:off x="1009769" y="2096655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6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Get advising via Zoom or in-person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6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Discuss your graduation requirements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6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Be advised on the best courses for you to register for each semester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6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Receive student-centered educational plans that fit your career and life goals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6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Receive advice on the type of course format that best works for you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Student Services building, Second Floor</a:t>
            </a:r>
          </a:p>
        </p:txBody>
      </p:sp>
    </p:spTree>
    <p:extLst>
      <p:ext uri="{BB962C8B-B14F-4D97-AF65-F5344CB8AC3E}">
        <p14:creationId xmlns:p14="http://schemas.microsoft.com/office/powerpoint/2010/main" val="302416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81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2023-10-06T20:23:20Z</dcterms:modified>
</cp:coreProperties>
</file>