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92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92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34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12851"/>
            <a:ext cx="6118484" cy="5234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1913839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1700" dirty="0">
              <a:latin typeface="Century Gothic" panose="020B0502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800206" y="1067288"/>
            <a:ext cx="5902509" cy="4297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>
                <a:solidFill>
                  <a:srgbClr val="003366"/>
                </a:solidFill>
                <a:latin typeface="Century Gothic" panose="020B0502020202020204" pitchFamily="34" charset="0"/>
              </a:rPr>
              <a:t>Final </a:t>
            </a:r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Exam Schedules</a:t>
            </a:r>
          </a:p>
          <a:p>
            <a:endParaRPr lang="en-US" sz="3600" b="1" dirty="0">
              <a:solidFill>
                <a:srgbClr val="0033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09769" y="2097176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9030B5-0E00-4FF2-9D30-5D738E567803}"/>
              </a:ext>
            </a:extLst>
          </p:cNvPr>
          <p:cNvSpPr txBox="1"/>
          <p:nvPr/>
        </p:nvSpPr>
        <p:spPr>
          <a:xfrm>
            <a:off x="7073463" y="5420267"/>
            <a:ext cx="448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www.mclennan.edu/dates/finals/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73A4DEE-05B6-4054-8EA0-795F58A7F682}"/>
              </a:ext>
            </a:extLst>
          </p:cNvPr>
          <p:cNvSpPr txBox="1">
            <a:spLocks/>
          </p:cNvSpPr>
          <p:nvPr/>
        </p:nvSpPr>
        <p:spPr>
          <a:xfrm>
            <a:off x="1009769" y="2345390"/>
            <a:ext cx="5608221" cy="39514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Final exams are not always during your regularly scheduled class time. 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You will not have a 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regularly scheduled class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during finals week. 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Check your syllabus or ask your professor if you have questions. 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You can also find the final exam schedule online.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1700" b="1" dirty="0">
              <a:latin typeface="Century Gothic" panose="020B0502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AEE08C-3E1F-4A63-BE3D-3A2312C48D15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63D25C-6B6E-49DD-9F9D-5A2A3F4C5D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6634" y="702298"/>
            <a:ext cx="3639472" cy="471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897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069AE12-0CB9-EE40-BE05-D8DBDC5FBAF9}"/>
              </a:ext>
            </a:extLst>
          </p:cNvPr>
          <p:cNvSpPr txBox="1"/>
          <p:nvPr/>
        </p:nvSpPr>
        <p:spPr>
          <a:xfrm>
            <a:off x="0" y="505027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3FF091-4057-4B74-B44D-2E5A2B7F5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960" y="1987420"/>
            <a:ext cx="3498080" cy="453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38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443</TotalTime>
  <Words>72</Words>
  <Application>Microsoft Office PowerPoint</Application>
  <PresentationFormat>Widescreen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27</cp:revision>
  <dcterms:created xsi:type="dcterms:W3CDTF">2023-10-02T14:19:34Z</dcterms:created>
  <dcterms:modified xsi:type="dcterms:W3CDTF">2024-01-12T19:26:52Z</dcterms:modified>
</cp:coreProperties>
</file>