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0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0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375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52758"/>
            <a:ext cx="6118484" cy="5194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908193" y="1122180"/>
            <a:ext cx="5902509" cy="6649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rgbClr val="003366"/>
                </a:solidFill>
                <a:latin typeface="Century Gothic" panose="020B0502020202020204" pitchFamily="34" charset="0"/>
              </a:rPr>
              <a:t>MCC </a:t>
            </a:r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SLC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722219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205662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www.mclennan.edu/student-engagement/student-life/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09769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MCC’s Student Life Center offers all sorts of free activities :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Pool, ping pong, board games, video games, hammocks, &amp; outdoor sports equipment 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Student organization meetings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Karaoke Wednesdays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Table-Top Tuesdays</a:t>
            </a:r>
          </a:p>
          <a:p>
            <a:pPr marL="342900" indent="-342900">
              <a:spcBef>
                <a:spcPts val="1200"/>
              </a:spcBef>
              <a:buBlip>
                <a:blip r:embed="rId4"/>
              </a:buBlip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Third Thursday Thoroughfare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17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700" b="1" dirty="0">
                <a:latin typeface="Century Gothic" panose="020B0502020202020204" pitchFamily="34" charset="0"/>
              </a:rPr>
              <a:t>Location: First Floor of the Student Services building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8C7918-EA53-4C3D-9F8B-1FF2D0D2F0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807" y="705793"/>
            <a:ext cx="3471228" cy="449986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5B4921C-DF2F-4FBE-A3E8-F16B51560F92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</p:spTree>
    <p:extLst>
      <p:ext uri="{BB962C8B-B14F-4D97-AF65-F5344CB8AC3E}">
        <p14:creationId xmlns:p14="http://schemas.microsoft.com/office/powerpoint/2010/main" val="292835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871F6E-33CF-0C4B-9273-D2ED29FDF604}"/>
              </a:ext>
            </a:extLst>
          </p:cNvPr>
          <p:cNvSpPr txBox="1"/>
          <p:nvPr/>
        </p:nvSpPr>
        <p:spPr>
          <a:xfrm>
            <a:off x="0" y="131802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BC672E-F221-468B-AC6F-E99A5F3E1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889" y="1357364"/>
            <a:ext cx="2918851" cy="3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1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441</TotalTime>
  <Words>72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26</cp:revision>
  <dcterms:created xsi:type="dcterms:W3CDTF">2023-10-02T14:19:34Z</dcterms:created>
  <dcterms:modified xsi:type="dcterms:W3CDTF">2023-10-06T20:17:02Z</dcterms:modified>
</cp:coreProperties>
</file>