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"/>
  </p:notesMasterIdLst>
  <p:sldIdLst>
    <p:sldId id="258" r:id="rId2"/>
    <p:sldId id="256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Untitled Section" id="{0C582935-C5E9-AE4D-B690-DFF28AB439C9}">
          <p14:sldIdLst>
            <p14:sldId id="258"/>
            <p14:sldId id="256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00"/>
    <a:srgbClr val="003366"/>
    <a:srgbClr val="ED7D3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1" autoAdjust="0"/>
    <p:restoredTop sz="94692"/>
  </p:normalViewPr>
  <p:slideViewPr>
    <p:cSldViewPr snapToGrid="0" snapToObjects="1">
      <p:cViewPr varScale="1">
        <p:scale>
          <a:sx n="111" d="100"/>
          <a:sy n="111" d="100"/>
        </p:scale>
        <p:origin x="396" y="10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139" d="100"/>
          <a:sy n="139" d="100"/>
        </p:scale>
        <p:origin x="4704" y="16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B97AB0-AD68-284E-BC71-D8898F66ED39}" type="datetimeFigureOut">
              <a:rPr lang="en-US" smtClean="0"/>
              <a:t>1/12/2024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918B14-83F3-1C41-A225-B95F5242730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18102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918B14-83F3-1C41-A225-B95F52427308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67324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A96A23-06C8-E84B-8641-4C5A656AA3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CC788B3-137A-AB48-9FAD-7D58DA86652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E6B625-A103-934B-9D21-D48F663310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D6B25-40D9-CC4B-A48B-D6CC7F9B4E63}" type="datetimeFigureOut">
              <a:rPr lang="en-US" smtClean="0"/>
              <a:t>1/12/2024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0527B4-F56C-8541-8B68-1EDA769800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CE35B5-F8C8-DC4A-BEDB-92C5E47531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3F2FF-B334-374C-97A0-22C73DD3521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80136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4DF10F-2FF0-CE49-BAA3-1B3983ABA1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6BB9CAC-9A86-5045-8556-4AE30DCF154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DE3375-CDA8-874C-89AF-55AEA695CD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D6B25-40D9-CC4B-A48B-D6CC7F9B4E63}" type="datetimeFigureOut">
              <a:rPr lang="en-US" smtClean="0"/>
              <a:t>1/12/2024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059B42-E2C8-5144-A7EC-43DC0F02A5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28DB5D-4758-E348-8112-714BE3C763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3F2FF-B334-374C-97A0-22C73DD3521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81824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2BC4518-F91F-1A42-8332-7414AA8259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FAE8234-0641-B742-B0B0-5A5ECFB2DB1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301F71-CD93-3E4E-A144-076C982A38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D6B25-40D9-CC4B-A48B-D6CC7F9B4E63}" type="datetimeFigureOut">
              <a:rPr lang="en-US" smtClean="0"/>
              <a:t>1/12/2024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F757BD-55A3-9D4A-B0DB-B5C437E92B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101C89-1E1B-1442-972C-3DDE73682D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3F2FF-B334-374C-97A0-22C73DD3521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73209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D518BC-4663-0D4C-AE76-BE9727FA4C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BDAA4A-2A49-0241-B21E-011522672A1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3BB91B-49EF-CA45-9ED9-E5DDFEE295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D6B25-40D9-CC4B-A48B-D6CC7F9B4E63}" type="datetimeFigureOut">
              <a:rPr lang="en-US" smtClean="0"/>
              <a:t>1/12/2024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AF9A90-150A-B54F-9A02-D734CB457A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5110E0-3D27-9842-A1C9-1EF81687A9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3F2FF-B334-374C-97A0-22C73DD3521F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A7277637-C8BF-EC43-B21E-0DA77807489B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2420938" y="284163"/>
            <a:ext cx="914400" cy="9144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162253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884C50-B5B2-6942-96AA-8C5A82199D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7721465-48F0-464D-8AFE-95E6FC5202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5634F9-544C-C845-9487-01A7EDC027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D6B25-40D9-CC4B-A48B-D6CC7F9B4E63}" type="datetimeFigureOut">
              <a:rPr lang="en-US" smtClean="0"/>
              <a:t>1/12/2024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14A3C1-26DF-CB42-9A68-B39C5098BE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45F1AE-E0F0-7E4F-834F-31BD53E549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3F2FF-B334-374C-97A0-22C73DD3521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52415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5963F8-B489-BC43-91B2-9140ACD88A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E5E9A0-57E6-2A46-9AD8-46D58A84D90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3F70FCD-EEB8-C143-AFA0-35AF20F803E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884D564-34AF-924A-8A00-C040CA4249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D6B25-40D9-CC4B-A48B-D6CC7F9B4E63}" type="datetimeFigureOut">
              <a:rPr lang="en-US" smtClean="0"/>
              <a:t>1/12/2024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C115F80-2FC3-E847-9294-003C82F632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10EAD6F-207D-4949-AB8B-EC26A6B39C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3F2FF-B334-374C-97A0-22C73DD3521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81185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B79DB5-211B-274D-B9BA-46708FC2AE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EF80EEB-1301-5542-B6F9-06918B9BE8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453996-EB29-AA42-BF06-E28DDFD869F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32708B6-8207-C44C-B08E-5B048EBC424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97AE3D4-C638-DE4B-ABB2-30A4A18F213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1768839-24D0-9E49-9B27-A516B9FBF8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D6B25-40D9-CC4B-A48B-D6CC7F9B4E63}" type="datetimeFigureOut">
              <a:rPr lang="en-US" smtClean="0"/>
              <a:t>1/12/2024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F75416A-C8DE-3542-8EB2-345BBC9E29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6D3EC94-5DC3-4944-BDC3-82CC7AA904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3F2FF-B334-374C-97A0-22C73DD3521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88583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019C05-07BA-5342-AF54-200E5F94FC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437D3FD-CD37-104B-BF42-80B6707C5A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D6B25-40D9-CC4B-A48B-D6CC7F9B4E63}" type="datetimeFigureOut">
              <a:rPr lang="en-US" smtClean="0"/>
              <a:t>1/12/2024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DCD75F-68ED-9749-B8D8-5CA2E99FDF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43A2702-1F88-724B-A02F-6C6B1ED1C3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3F2FF-B334-374C-97A0-22C73DD3521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47174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DB196A8-3C7F-404C-8899-8A072D1422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D6B25-40D9-CC4B-A48B-D6CC7F9B4E63}" type="datetimeFigureOut">
              <a:rPr lang="en-US" smtClean="0"/>
              <a:t>1/12/2024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11D9E6B-9850-114F-97AD-3142917FA1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3866799-C14E-8C4D-A357-273B3EB4DF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3F2FF-B334-374C-97A0-22C73DD3521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63514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7CDD67-3D9A-5047-9E54-9D129CC499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C40E99-9ECF-8745-9E31-FA39B03EC4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9AD77AB-7A79-254A-98B8-D0054C5DB1C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72E9F9B-E4FB-2048-9BE1-9C4AF8C840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D6B25-40D9-CC4B-A48B-D6CC7F9B4E63}" type="datetimeFigureOut">
              <a:rPr lang="en-US" smtClean="0"/>
              <a:t>1/12/2024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B3A9AA1-FE89-9A49-86F4-0EA27C64DC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509561C-E87D-764E-889E-136FDB7D54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3F2FF-B334-374C-97A0-22C73DD3521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5003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149432-D3E9-1342-9932-AFCBF55FE5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400D6F2-5338-E34C-9DBF-82950BA3A94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6FB4837-F7D9-C946-8081-FB87DF59A76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FCF9520-6887-7849-9645-4D1FF391CC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D6B25-40D9-CC4B-A48B-D6CC7F9B4E63}" type="datetimeFigureOut">
              <a:rPr lang="en-US" smtClean="0"/>
              <a:t>1/12/2024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2E9B707-F082-BD4E-BD4E-BFDB03AE4A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DC67B38-A25B-E441-9DF6-E877D6D7F5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3F2FF-B334-374C-97A0-22C73DD3521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1026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D180BD-7C46-C945-BFB8-1DA9C8E04B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2FC40F9-79DB-1B4C-B020-6681478B2B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3F9EA3-71C6-D646-ADB6-A2FBB26E8D6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8D6B25-40D9-CC4B-A48B-D6CC7F9B4E63}" type="datetimeFigureOut">
              <a:rPr lang="en-US" smtClean="0"/>
              <a:t>1/12/2024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32B270-2561-6543-A774-B66867E330D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8F3821-4C1F-1D4D-B33B-0F7DFF07A97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73F2FF-B334-374C-97A0-22C73DD3521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53699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046D8F5B-BA45-9948-B54A-BBDC48E3D395}"/>
              </a:ext>
            </a:extLst>
          </p:cNvPr>
          <p:cNvSpPr/>
          <p:nvPr/>
        </p:nvSpPr>
        <p:spPr>
          <a:xfrm>
            <a:off x="692219" y="951691"/>
            <a:ext cx="6118484" cy="519582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8C52BE05-5DD0-F543-814D-DF3138EF3679}"/>
              </a:ext>
            </a:extLst>
          </p:cNvPr>
          <p:cNvSpPr txBox="1">
            <a:spLocks/>
          </p:cNvSpPr>
          <p:nvPr/>
        </p:nvSpPr>
        <p:spPr>
          <a:xfrm>
            <a:off x="908193" y="1913839"/>
            <a:ext cx="5608221" cy="403131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2900" indent="-342900">
              <a:lnSpc>
                <a:spcPct val="100000"/>
              </a:lnSpc>
              <a:spcBef>
                <a:spcPts val="1200"/>
              </a:spcBef>
              <a:buBlip>
                <a:blip r:embed="rId4"/>
              </a:buBlip>
            </a:pP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Book and Technology checkouts</a:t>
            </a:r>
          </a:p>
          <a:p>
            <a:pPr marL="342900" indent="-342900">
              <a:lnSpc>
                <a:spcPct val="100000"/>
              </a:lnSpc>
              <a:spcBef>
                <a:spcPts val="1200"/>
              </a:spcBef>
              <a:buBlip>
                <a:blip r:embed="rId4"/>
              </a:buBlip>
            </a:pP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Full text research databases</a:t>
            </a:r>
          </a:p>
          <a:p>
            <a:pPr marL="342900" indent="-342900">
              <a:lnSpc>
                <a:spcPct val="100000"/>
              </a:lnSpc>
              <a:spcBef>
                <a:spcPts val="1200"/>
              </a:spcBef>
              <a:buBlip>
                <a:blip r:embed="rId4"/>
              </a:buBlip>
            </a:pP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Study Rooms available</a:t>
            </a:r>
          </a:p>
          <a:p>
            <a:pPr marL="342900" indent="-342900">
              <a:lnSpc>
                <a:spcPct val="100000"/>
              </a:lnSpc>
              <a:spcBef>
                <a:spcPts val="1200"/>
              </a:spcBef>
              <a:buBlip>
                <a:blip r:embed="rId4"/>
              </a:buBlip>
            </a:pP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Print/Copy/Scan</a:t>
            </a:r>
          </a:p>
          <a:p>
            <a:pPr marL="342900" indent="-342900">
              <a:lnSpc>
                <a:spcPct val="100000"/>
              </a:lnSpc>
              <a:spcBef>
                <a:spcPts val="1200"/>
              </a:spcBef>
              <a:buBlip>
                <a:blip r:embed="rId4"/>
              </a:buBlip>
            </a:pP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Develop your research skills</a:t>
            </a:r>
          </a:p>
          <a:p>
            <a:pPr marL="342900" indent="-342900">
              <a:lnSpc>
                <a:spcPct val="100000"/>
              </a:lnSpc>
              <a:spcBef>
                <a:spcPts val="1200"/>
              </a:spcBef>
              <a:buBlip>
                <a:blip r:embed="rId4"/>
              </a:buBlip>
            </a:pP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Study Skills assistance</a:t>
            </a:r>
          </a:p>
          <a:p>
            <a:pPr marL="342900" indent="-342900">
              <a:lnSpc>
                <a:spcPct val="100000"/>
              </a:lnSpc>
              <a:spcBef>
                <a:spcPts val="1200"/>
              </a:spcBef>
              <a:buBlip>
                <a:blip r:embed="rId4"/>
              </a:buBlip>
            </a:pP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And much more!</a:t>
            </a:r>
          </a:p>
          <a:p>
            <a:pPr>
              <a:lnSpc>
                <a:spcPct val="100000"/>
              </a:lnSpc>
            </a:pPr>
            <a:endParaRPr lang="en-US" sz="1700" dirty="0">
              <a:latin typeface="Century Gothic" panose="020B0502020202020204" pitchFamily="34" charset="0"/>
            </a:endParaRPr>
          </a:p>
          <a:p>
            <a:pPr>
              <a:lnSpc>
                <a:spcPct val="100000"/>
              </a:lnSpc>
            </a:pP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Location: Learning Commons in the Learning Technology Center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CE4ED00E-6D8F-EC4A-9A45-7CE29BD73876}"/>
              </a:ext>
            </a:extLst>
          </p:cNvPr>
          <p:cNvSpPr txBox="1">
            <a:spLocks/>
          </p:cNvSpPr>
          <p:nvPr/>
        </p:nvSpPr>
        <p:spPr>
          <a:xfrm>
            <a:off x="908193" y="1122180"/>
            <a:ext cx="5902510" cy="66491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>
                <a:solidFill>
                  <a:srgbClr val="003366"/>
                </a:solidFill>
                <a:latin typeface="Century Gothic" panose="020B0502020202020204" pitchFamily="34" charset="0"/>
              </a:rPr>
              <a:t>Library </a:t>
            </a:r>
            <a:r>
              <a:rPr lang="en-US" sz="3600" b="1" dirty="0">
                <a:solidFill>
                  <a:srgbClr val="003366"/>
                </a:solidFill>
                <a:latin typeface="Century Gothic" panose="020B0502020202020204" pitchFamily="34" charset="0"/>
              </a:rPr>
              <a:t>Services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C48DBB3-DBCC-C24A-AFDF-524C3C9CD1D9}"/>
              </a:ext>
            </a:extLst>
          </p:cNvPr>
          <p:cNvSpPr/>
          <p:nvPr/>
        </p:nvSpPr>
        <p:spPr>
          <a:xfrm>
            <a:off x="1009769" y="1722219"/>
            <a:ext cx="5800934" cy="6487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6600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F85B313-DA9C-A140-A96F-2936212E1BD9}"/>
              </a:ext>
            </a:extLst>
          </p:cNvPr>
          <p:cNvSpPr txBox="1"/>
          <p:nvPr/>
        </p:nvSpPr>
        <p:spPr>
          <a:xfrm>
            <a:off x="7073463" y="5205662"/>
            <a:ext cx="44879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www.mclennan.edu/library/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8F5A813-06D5-4E09-984C-DB8D289EB32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76651" y="951691"/>
            <a:ext cx="3281541" cy="4253971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15B8DF8C-F571-42AA-9C0F-3B42D7E2786A}"/>
              </a:ext>
            </a:extLst>
          </p:cNvPr>
          <p:cNvSpPr/>
          <p:nvPr/>
        </p:nvSpPr>
        <p:spPr>
          <a:xfrm>
            <a:off x="1024689" y="583426"/>
            <a:ext cx="54535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FREE resources for MCC and University Center Students!</a:t>
            </a:r>
          </a:p>
        </p:txBody>
      </p:sp>
    </p:spTree>
    <p:extLst>
      <p:ext uri="{BB962C8B-B14F-4D97-AF65-F5344CB8AC3E}">
        <p14:creationId xmlns:p14="http://schemas.microsoft.com/office/powerpoint/2010/main" val="24773384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61871F6E-33CF-0C4B-9273-D2ED29FDF604}"/>
              </a:ext>
            </a:extLst>
          </p:cNvPr>
          <p:cNvSpPr txBox="1"/>
          <p:nvPr/>
        </p:nvSpPr>
        <p:spPr>
          <a:xfrm>
            <a:off x="0" y="131802"/>
            <a:ext cx="12192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b="1" dirty="0">
                <a:solidFill>
                  <a:schemeClr val="bg1"/>
                </a:solidFill>
                <a:latin typeface="Century Gothic" panose="020B0502020202020204" pitchFamily="34" charset="0"/>
              </a:rPr>
              <a:t>MCC Student Resources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EBC672E-F221-468B-AC6F-E99A5F3E1B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01889" y="1357364"/>
            <a:ext cx="2918851" cy="37838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7913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cLennan Template" id="{F67CD462-AE64-4116-8DAB-7D7D573EE208}" vid="{B02AA722-900D-46CA-A363-41AD0F08A1E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Just in Time Resource Week 6 Campus Resource Guide</Template>
  <TotalTime>443</TotalTime>
  <Words>59</Words>
  <Application>Microsoft Office PowerPoint</Application>
  <PresentationFormat>Widescreen</PresentationFormat>
  <Paragraphs>14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Century Gothic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Lisa Elliott</dc:creator>
  <cp:lastModifiedBy>Lisa Elliott</cp:lastModifiedBy>
  <cp:revision>27</cp:revision>
  <dcterms:created xsi:type="dcterms:W3CDTF">2023-10-02T14:19:34Z</dcterms:created>
  <dcterms:modified xsi:type="dcterms:W3CDTF">2024-01-12T19:35:16Z</dcterms:modified>
</cp:coreProperties>
</file>