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0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90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90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800206" y="1209018"/>
            <a:ext cx="5902509" cy="429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Financial Aid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941388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420267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www.mclennan.edu/financial-aid/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09769" y="2096655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Find out about the types of financial aid available and how to apply for financial assistance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Ask about scholarships, grants, loans, work-study opportunities and other programs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Receive help submitting the FAFSA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Submit required documents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Ask questions about your financial aid package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Location: Second floor of the Administration building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AEE08C-3E1F-4A63-BE3D-3A2312C48D1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3B2ED8-A20E-439E-8E1C-61C22397CE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4378" y="625414"/>
            <a:ext cx="3672933" cy="476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69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75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2023-10-06T20:23:59Z</dcterms:modified>
</cp:coreProperties>
</file>