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79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0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52758"/>
            <a:ext cx="6118484" cy="519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243264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Account &amp; Password help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Brightspace assistance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Computer System Recommendations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MS Office 365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Microsoft Support Resources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much more!</a:t>
            </a:r>
          </a:p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Location: Learning Technology Center, Room 210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260500"/>
            <a:ext cx="5902510" cy="8063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Technology Help Desk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2059176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www.mclennan.edu/tech-support/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21012E-060E-4351-8FE4-B587CDA0F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2412" y="826474"/>
            <a:ext cx="3330018" cy="431681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BBA9F91-1937-411A-959E-6D15E16FD26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</p:spTree>
    <p:extLst>
      <p:ext uri="{BB962C8B-B14F-4D97-AF65-F5344CB8AC3E}">
        <p14:creationId xmlns:p14="http://schemas.microsoft.com/office/powerpoint/2010/main" val="2089016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442</TotalTime>
  <Words>51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2023-10-06T20:16:23Z</dcterms:modified>
</cp:coreProperties>
</file>